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f0b58227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f0b58227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f0b58227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f0b58227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f0b58227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f0b58227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f0b58227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f0b58227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f0b58227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f0b58227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f0b58227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f0b58227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f0b58227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f0b58227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f0b58227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f0b58227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f0b58227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f0b58227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f0b58227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f0b58227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f0b58227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f0b58227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youtu.be/clZgb8GA6xI" TargetMode="External"/><Relationship Id="rId4" Type="http://schemas.openxmlformats.org/officeDocument/2006/relationships/hyperlink" Target="https://www.qentelli.com/thought-leadership/insights/devops-tool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3512250" y="223975"/>
            <a:ext cx="211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DEVOPS</a:t>
            </a:r>
            <a:endParaRPr b="1"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175" y="908075"/>
            <a:ext cx="7303657" cy="3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b="8941" l="0" r="0" t="12970"/>
          <a:stretch/>
        </p:blipFill>
        <p:spPr>
          <a:xfrm>
            <a:off x="270938" y="682550"/>
            <a:ext cx="8602123" cy="377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10456" l="0" r="0" t="12715"/>
          <a:stretch/>
        </p:blipFill>
        <p:spPr>
          <a:xfrm>
            <a:off x="270938" y="713025"/>
            <a:ext cx="8602123" cy="371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/>
        </p:nvSpPr>
        <p:spPr>
          <a:xfrm>
            <a:off x="1384800" y="1940700"/>
            <a:ext cx="637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LINKS TO REFER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https://youtu.be/clZgb8GA6xI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https://www.qentelli.com/thought-leadership/insights/devops-tools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 rotWithShape="1">
          <a:blip r:embed="rId3">
            <a:alphaModFix/>
          </a:blip>
          <a:srcRect b="8946" l="0" r="0" t="12714"/>
          <a:stretch/>
        </p:blipFill>
        <p:spPr>
          <a:xfrm>
            <a:off x="270938" y="767875"/>
            <a:ext cx="8602123" cy="379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/>
        </p:nvSpPr>
        <p:spPr>
          <a:xfrm>
            <a:off x="690050" y="390075"/>
            <a:ext cx="63744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171717"/>
                </a:solidFill>
                <a:highlight>
                  <a:srgbClr val="FFFFFF"/>
                </a:highlight>
              </a:rPr>
              <a:t>List the tools used in DevOps ?</a:t>
            </a:r>
            <a:endParaRPr b="1" sz="24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71717"/>
                </a:solidFill>
                <a:highlight>
                  <a:srgbClr val="FFFFFF"/>
                </a:highlight>
              </a:rPr>
              <a:t>1. Version Control tools</a:t>
            </a:r>
            <a:endParaRPr sz="15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GitHub</a:t>
            </a:r>
            <a:endParaRPr sz="15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Bitbucket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GitLab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/>
        </p:nvSpPr>
        <p:spPr>
          <a:xfrm>
            <a:off x="767875" y="-76500"/>
            <a:ext cx="5728500" cy="52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71717"/>
                </a:solidFill>
                <a:highlight>
                  <a:srgbClr val="FFFFFF"/>
                </a:highlight>
              </a:rPr>
              <a:t>2. Container Management tools</a:t>
            </a:r>
            <a:endParaRPr sz="15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Docker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Kubernetes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Mesos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71717"/>
                </a:solidFill>
                <a:highlight>
                  <a:srgbClr val="FFFFFF"/>
                </a:highlight>
              </a:rPr>
              <a:t>4. Deployment &amp; Server Monitoring tools</a:t>
            </a:r>
            <a:endParaRPr sz="15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Splunk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Datadog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Sensu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71717"/>
                </a:solidFill>
                <a:highlight>
                  <a:srgbClr val="FFFFFF"/>
                </a:highlight>
              </a:rPr>
              <a:t>5. Configuration Management tools</a:t>
            </a:r>
            <a:endParaRPr sz="15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Chef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Puppet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110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Ansible</a:t>
            </a:r>
            <a:endParaRPr b="1"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/>
        </p:nvSpPr>
        <p:spPr>
          <a:xfrm>
            <a:off x="775200" y="684150"/>
            <a:ext cx="3856500" cy="3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71717"/>
                </a:solidFill>
                <a:highlight>
                  <a:srgbClr val="FFFFFF"/>
                </a:highlight>
              </a:rPr>
              <a:t>6. CI / Deployment Automation tools</a:t>
            </a:r>
            <a:endParaRPr sz="18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rgbClr val="FFFFFF"/>
                </a:highlight>
              </a:rPr>
              <a:t>Bamboo</a:t>
            </a:r>
            <a:endParaRPr b="1" sz="1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rgbClr val="FFFFFF"/>
                </a:highlight>
              </a:rPr>
              <a:t>Jenkins</a:t>
            </a:r>
            <a:endParaRPr b="1" sz="1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rgbClr val="FFFFFF"/>
                </a:highlight>
              </a:rPr>
              <a:t>IBM UrbanCode</a:t>
            </a:r>
            <a:endParaRPr b="1" sz="1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71717"/>
                </a:solidFill>
                <a:highlight>
                  <a:srgbClr val="FFFFFF"/>
                </a:highlight>
              </a:rPr>
              <a:t>7. Test Automation tools</a:t>
            </a:r>
            <a:endParaRPr sz="18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rgbClr val="FFFFFF"/>
                </a:highlight>
              </a:rPr>
              <a:t>Test.ai</a:t>
            </a:r>
            <a:endParaRPr b="1"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rgbClr val="FFFFFF"/>
                </a:highlight>
              </a:rPr>
              <a:t>Selenium</a:t>
            </a:r>
            <a:endParaRPr b="1"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rgbClr val="FFFFFF"/>
                </a:highlight>
              </a:rPr>
              <a:t>Ranorex</a:t>
            </a:r>
            <a:endParaRPr b="1" sz="1500">
              <a:highlight>
                <a:srgbClr val="FFFFFF"/>
              </a:highlight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5046000" y="719125"/>
            <a:ext cx="3802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71717"/>
                </a:solidFill>
                <a:highlight>
                  <a:srgbClr val="FFFFFF"/>
                </a:highlight>
              </a:rPr>
              <a:t>8. Artifact Management tools</a:t>
            </a:r>
            <a:endParaRPr sz="15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Sonatype NEXUS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JFRog Artifactory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1100"/>
              </a:spcAft>
              <a:buNone/>
            </a:pPr>
            <a:r>
              <a:rPr b="1" lang="en-GB" sz="1200">
                <a:highlight>
                  <a:srgbClr val="FFFFFF"/>
                </a:highlight>
              </a:rPr>
              <a:t>CloudRepo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 b="9698" l="0" r="0" t="12462"/>
          <a:stretch/>
        </p:blipFill>
        <p:spPr>
          <a:xfrm>
            <a:off x="270938" y="767875"/>
            <a:ext cx="8602123" cy="37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 b="9871" l="0" r="0" t="13961"/>
          <a:stretch/>
        </p:blipFill>
        <p:spPr>
          <a:xfrm>
            <a:off x="270938" y="816600"/>
            <a:ext cx="8602123" cy="329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 b="9288" l="0" r="0" t="12921"/>
          <a:stretch/>
        </p:blipFill>
        <p:spPr>
          <a:xfrm>
            <a:off x="270938" y="926300"/>
            <a:ext cx="8602123" cy="35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 b="10456" l="0" r="0" t="12715"/>
          <a:stretch/>
        </p:blipFill>
        <p:spPr>
          <a:xfrm>
            <a:off x="270938" y="713025"/>
            <a:ext cx="8602123" cy="371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